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FNAL Beam test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A. Zhang, V. </a:t>
            </a:r>
            <a:r>
              <a:rPr lang="en-US" altLang="zh-CN" dirty="0" err="1" smtClean="0"/>
              <a:t>Bhopatkar</a:t>
            </a:r>
            <a:r>
              <a:rPr lang="en-US" altLang="zh-CN" dirty="0" smtClean="0"/>
              <a:t>, M</a:t>
            </a:r>
            <a:r>
              <a:rPr lang="en-US" altLang="zh-CN" dirty="0" smtClean="0"/>
              <a:t>. </a:t>
            </a:r>
            <a:r>
              <a:rPr lang="en-US" altLang="zh-CN" dirty="0" err="1" smtClean="0"/>
              <a:t>Hohlmann</a:t>
            </a:r>
            <a:endParaRPr lang="en-US" dirty="0" smtClean="0"/>
          </a:p>
          <a:p>
            <a:r>
              <a:rPr lang="en-US" dirty="0" smtClean="0"/>
              <a:t>HEP Group A,</a:t>
            </a:r>
            <a:r>
              <a:rPr lang="en-US" dirty="0"/>
              <a:t> Florida </a:t>
            </a:r>
            <a:r>
              <a:rPr lang="en-US" dirty="0" smtClean="0"/>
              <a:t>Tech</a:t>
            </a:r>
          </a:p>
          <a:p>
            <a:r>
              <a:rPr lang="en-US" dirty="0" smtClean="0"/>
              <a:t>2014/07/07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304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FNAL Results\Tracking_20140605_CMSZZ_stripCorrection\ZZ_HVscan_results\resolution_vs_HV_2strip_comparison.png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1" r="9360"/>
          <a:stretch/>
        </p:blipFill>
        <p:spPr bwMode="auto">
          <a:xfrm>
            <a:off x="-1" y="566055"/>
            <a:ext cx="4604657" cy="247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FNAL Results\Tracking_20140605_CMSZZ_stripCorrection\ZZ_HVscan_results\resolution_vs_HV_3strip_comparison.png"/>
          <p:cNvPicPr preferRelativeResize="0"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1" r="9114"/>
          <a:stretch/>
        </p:blipFill>
        <p:spPr bwMode="auto">
          <a:xfrm>
            <a:off x="4604657" y="576941"/>
            <a:ext cx="4495022" cy="247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u="sng" dirty="0" smtClean="0"/>
              <a:t>Resolution comparison with different cluster size events</a:t>
            </a:r>
            <a:endParaRPr lang="en-US" sz="26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92668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HV scan results (in middle sector 5)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5" r="8949"/>
          <a:stretch/>
        </p:blipFill>
        <p:spPr>
          <a:xfrm>
            <a:off x="0" y="4191000"/>
            <a:ext cx="4572000" cy="2286000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9" r="9277"/>
          <a:stretch/>
        </p:blipFill>
        <p:spPr>
          <a:xfrm>
            <a:off x="4572000" y="4191000"/>
            <a:ext cx="4572000" cy="228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3810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Position scan results (at 3200V, in middle position of each sector)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48000"/>
            <a:ext cx="9144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500" b="1" dirty="0" smtClean="0">
                <a:solidFill>
                  <a:srgbClr val="0000CC"/>
                </a:solidFill>
              </a:rPr>
              <a:t>For cluster size = 2, position correction only improves resolution at higher voltages.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500" b="1" dirty="0" smtClean="0">
                <a:solidFill>
                  <a:srgbClr val="0000CC"/>
                </a:solidFill>
              </a:rPr>
              <a:t>For cluster size = 3, correction improves resolutions consistently, and </a:t>
            </a:r>
            <a:r>
              <a:rPr lang="en-US" sz="1500" b="1" u="sng" dirty="0" smtClean="0">
                <a:solidFill>
                  <a:srgbClr val="0000CC"/>
                </a:solidFill>
              </a:rPr>
              <a:t>makes resolutions almost the same at all HV points</a:t>
            </a:r>
            <a:r>
              <a:rPr lang="en-US" sz="1500" b="1" dirty="0" smtClean="0">
                <a:solidFill>
                  <a:srgbClr val="0000CC"/>
                </a:solidFill>
              </a:rPr>
              <a:t>.</a:t>
            </a:r>
            <a:endParaRPr lang="en-US" sz="15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77000"/>
            <a:ext cx="909967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500" b="1" dirty="0" smtClean="0">
                <a:solidFill>
                  <a:srgbClr val="0000CC"/>
                </a:solidFill>
              </a:rPr>
              <a:t>We observe same behaviors: for N=2, resolution becomes worse</a:t>
            </a:r>
            <a:r>
              <a:rPr lang="en-US" sz="1500" b="1" dirty="0">
                <a:solidFill>
                  <a:srgbClr val="0000CC"/>
                </a:solidFill>
              </a:rPr>
              <a:t>;</a:t>
            </a:r>
            <a:r>
              <a:rPr lang="en-US" sz="1500" b="1" dirty="0" smtClean="0">
                <a:solidFill>
                  <a:srgbClr val="0000CC"/>
                </a:solidFill>
              </a:rPr>
              <a:t> for N=3, becomes better.</a:t>
            </a:r>
            <a:endParaRPr lang="en-US" sz="15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236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1" r="8292"/>
          <a:stretch/>
        </p:blipFill>
        <p:spPr>
          <a:xfrm>
            <a:off x="0" y="762000"/>
            <a:ext cx="4572000" cy="2590800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1" r="7635"/>
          <a:stretch/>
        </p:blipFill>
        <p:spPr>
          <a:xfrm>
            <a:off x="4572000" y="762000"/>
            <a:ext cx="4572000" cy="2590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7620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2-strip clusters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7620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-strip clusters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7" r="8949"/>
          <a:stretch/>
        </p:blipFill>
        <p:spPr>
          <a:xfrm>
            <a:off x="0" y="3924300"/>
            <a:ext cx="4572000" cy="2667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7" r="8128"/>
          <a:stretch/>
        </p:blipFill>
        <p:spPr>
          <a:xfrm>
            <a:off x="4572000" y="3886200"/>
            <a:ext cx="4572000" cy="27051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u="sng" dirty="0" smtClean="0"/>
              <a:t>Response function comparison with different cluster size events</a:t>
            </a:r>
            <a:endParaRPr lang="en-US" sz="26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392668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HV scan results (in middle sector 5)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35052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Position scan results (at 3200V, in middle position of each sector)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886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142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FNAL Beam test update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hepA</dc:creator>
  <cp:lastModifiedBy>hepA</cp:lastModifiedBy>
  <cp:revision>12</cp:revision>
  <dcterms:created xsi:type="dcterms:W3CDTF">2006-08-16T00:00:00Z</dcterms:created>
  <dcterms:modified xsi:type="dcterms:W3CDTF">2014-07-07T13:21:44Z</dcterms:modified>
</cp:coreProperties>
</file>